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0000"/>
    <a:srgbClr val="80FFB4"/>
    <a:srgbClr val="8100FF"/>
    <a:srgbClr val="8B1531"/>
    <a:srgbClr val="D47F93"/>
    <a:srgbClr val="942C44"/>
    <a:srgbClr val="9B99C5"/>
    <a:srgbClr val="0000FF"/>
    <a:srgbClr val="3C88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/>
    <p:restoredTop sz="94671"/>
  </p:normalViewPr>
  <p:slideViewPr>
    <p:cSldViewPr snapToGrid="0" snapToObjects="1">
      <p:cViewPr>
        <p:scale>
          <a:sx n="98" d="100"/>
          <a:sy n="98" d="100"/>
        </p:scale>
        <p:origin x="94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33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34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441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30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995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1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796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64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507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68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8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9745C-95B2-6844-AA93-D7DF07992BF6}" type="datetimeFigureOut">
              <a:rPr lang="en-US" smtClean="0"/>
              <a:t>12/26/20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80B34-A0F1-E347-B248-900DFA519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355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22" y="0"/>
            <a:ext cx="11156156" cy="6858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39345" y="219785"/>
            <a:ext cx="2091598" cy="902578"/>
            <a:chOff x="739345" y="222420"/>
            <a:chExt cx="2091598" cy="902578"/>
          </a:xfrm>
        </p:grpSpPr>
        <p:sp>
          <p:nvSpPr>
            <p:cNvPr id="5" name="Rectangle 4"/>
            <p:cNvSpPr/>
            <p:nvPr/>
          </p:nvSpPr>
          <p:spPr>
            <a:xfrm>
              <a:off x="739345" y="222420"/>
              <a:ext cx="2091598" cy="89994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99305" y="271636"/>
              <a:ext cx="8640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Legend</a:t>
              </a:r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43558" y="601778"/>
              <a:ext cx="168738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Rapid Transit Station</a:t>
              </a:r>
            </a:p>
            <a:p>
              <a:r>
                <a:rPr lang="en-US" sz="1400" dirty="0" smtClean="0"/>
                <a:t>Bus Stop</a:t>
              </a:r>
              <a:endParaRPr lang="en-US" sz="1400" dirty="0"/>
            </a:p>
          </p:txBody>
        </p:sp>
      </p:grpSp>
      <p:sp>
        <p:nvSpPr>
          <p:cNvPr id="10" name="Oval 9"/>
          <p:cNvSpPr/>
          <p:nvPr/>
        </p:nvSpPr>
        <p:spPr>
          <a:xfrm>
            <a:off x="946235" y="663580"/>
            <a:ext cx="155574" cy="155574"/>
          </a:xfrm>
          <a:prstGeom prst="ellipse">
            <a:avLst/>
          </a:prstGeom>
          <a:solidFill>
            <a:srgbClr val="3C88CC"/>
          </a:solidFill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985345" y="921939"/>
            <a:ext cx="71252" cy="71252"/>
          </a:xfrm>
          <a:prstGeom prst="ellipse">
            <a:avLst/>
          </a:prstGeom>
          <a:solidFill>
            <a:srgbClr val="9B99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80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22" y="0"/>
            <a:ext cx="11156156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4595751" y="1733797"/>
            <a:ext cx="4013860" cy="3918857"/>
          </a:xfrm>
          <a:prstGeom prst="ellipse">
            <a:avLst/>
          </a:prstGeom>
          <a:noFill/>
          <a:ln w="6350">
            <a:solidFill>
              <a:schemeClr val="bg1">
                <a:lumMod val="6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739345" y="219785"/>
            <a:ext cx="2091598" cy="902578"/>
            <a:chOff x="739345" y="222420"/>
            <a:chExt cx="2091598" cy="902578"/>
          </a:xfrm>
        </p:grpSpPr>
        <p:sp>
          <p:nvSpPr>
            <p:cNvPr id="5" name="Rectangle 4"/>
            <p:cNvSpPr/>
            <p:nvPr/>
          </p:nvSpPr>
          <p:spPr>
            <a:xfrm>
              <a:off x="739345" y="222420"/>
              <a:ext cx="2091598" cy="899943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99305" y="271636"/>
              <a:ext cx="8640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Legend</a:t>
              </a:r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43558" y="601778"/>
              <a:ext cx="168738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Rapid Transit Station</a:t>
              </a:r>
            </a:p>
            <a:p>
              <a:r>
                <a:rPr lang="en-US" sz="1400" dirty="0" smtClean="0"/>
                <a:t>Foursquare Venue</a:t>
              </a:r>
            </a:p>
          </p:txBody>
        </p:sp>
      </p:grpSp>
      <p:sp>
        <p:nvSpPr>
          <p:cNvPr id="8" name="Oval 7"/>
          <p:cNvSpPr/>
          <p:nvPr/>
        </p:nvSpPr>
        <p:spPr>
          <a:xfrm>
            <a:off x="923749" y="623189"/>
            <a:ext cx="197323" cy="197323"/>
          </a:xfrm>
          <a:prstGeom prst="ellipse">
            <a:avLst/>
          </a:prstGeom>
          <a:solidFill>
            <a:srgbClr val="942C44"/>
          </a:solidFill>
          <a:ln w="38100">
            <a:solidFill>
              <a:srgbClr val="8B15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970355" y="919649"/>
            <a:ext cx="117000" cy="117000"/>
          </a:xfrm>
          <a:prstGeom prst="ellipse">
            <a:avLst/>
          </a:prstGeom>
          <a:solidFill>
            <a:srgbClr val="D47F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4633851" y="3693226"/>
            <a:ext cx="1817749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60331" y="3370059"/>
            <a:ext cx="13615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400 m</a:t>
            </a:r>
          </a:p>
          <a:p>
            <a:pPr algn="ctr"/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Catchment Area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691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69" y="0"/>
            <a:ext cx="11353261" cy="68580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9540445" y="5464885"/>
            <a:ext cx="2091598" cy="1118022"/>
            <a:chOff x="739345" y="222420"/>
            <a:chExt cx="2091598" cy="1118022"/>
          </a:xfrm>
        </p:grpSpPr>
        <p:sp>
          <p:nvSpPr>
            <p:cNvPr id="4" name="Rectangle 3"/>
            <p:cNvSpPr/>
            <p:nvPr/>
          </p:nvSpPr>
          <p:spPr>
            <a:xfrm>
              <a:off x="739345" y="222420"/>
              <a:ext cx="2091598" cy="111802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799305" y="271636"/>
              <a:ext cx="8640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Legend</a:t>
              </a:r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43558" y="601778"/>
              <a:ext cx="82849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rgbClr val="7030A0"/>
                  </a:solidFill>
                </a:rPr>
                <a:t>Cluster 1</a:t>
              </a:r>
            </a:p>
            <a:p>
              <a:r>
                <a:rPr lang="en-US" sz="1400" dirty="0" smtClean="0">
                  <a:solidFill>
                    <a:srgbClr val="00B050"/>
                  </a:solidFill>
                </a:rPr>
                <a:t>Cluster 2</a:t>
              </a:r>
            </a:p>
            <a:p>
              <a:r>
                <a:rPr lang="en-US" sz="1400" dirty="0" smtClean="0">
                  <a:solidFill>
                    <a:srgbClr val="C00000"/>
                  </a:solidFill>
                </a:rPr>
                <a:t>Cluster 3</a:t>
              </a:r>
              <a:endParaRPr lang="en-US" sz="1400" dirty="0">
                <a:solidFill>
                  <a:srgbClr val="C00000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9747335" y="5908680"/>
            <a:ext cx="155574" cy="155574"/>
          </a:xfrm>
          <a:prstGeom prst="ellipse">
            <a:avLst/>
          </a:prstGeom>
          <a:solidFill>
            <a:srgbClr val="8100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9747335" y="6127288"/>
            <a:ext cx="155574" cy="155574"/>
          </a:xfrm>
          <a:prstGeom prst="ellipse">
            <a:avLst/>
          </a:prstGeom>
          <a:solidFill>
            <a:srgbClr val="80FFB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9747335" y="6349416"/>
            <a:ext cx="155574" cy="155574"/>
          </a:xfrm>
          <a:prstGeom prst="ellipse">
            <a:avLst/>
          </a:prstGeom>
          <a:solidFill>
            <a:srgbClr val="F900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7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23</Words>
  <Application>Microsoft Macintosh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Siyu Lin</dc:creator>
  <cp:lastModifiedBy>Siyu Lin</cp:lastModifiedBy>
  <cp:revision>7</cp:revision>
  <dcterms:created xsi:type="dcterms:W3CDTF">2020-12-27T00:21:42Z</dcterms:created>
  <dcterms:modified xsi:type="dcterms:W3CDTF">2020-12-27T05:44:51Z</dcterms:modified>
</cp:coreProperties>
</file>

<file path=docProps/thumbnail.jpeg>
</file>